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043" r:id="rId2"/>
    <p:sldId id="2012" r:id="rId3"/>
    <p:sldId id="2023" r:id="rId4"/>
    <p:sldId id="2015" r:id="rId5"/>
    <p:sldId id="2037" r:id="rId6"/>
    <p:sldId id="2044" r:id="rId7"/>
    <p:sldId id="2011" r:id="rId8"/>
    <p:sldId id="204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5745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4B5"/>
    <a:srgbClr val="D9D9D8"/>
    <a:srgbClr val="F3F3F3"/>
    <a:srgbClr val="B4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7"/>
    <p:restoredTop sz="95137"/>
  </p:normalViewPr>
  <p:slideViewPr>
    <p:cSldViewPr snapToGrid="0" snapToObjects="1" showGuides="1">
      <p:cViewPr varScale="1">
        <p:scale>
          <a:sx n="87" d="100"/>
          <a:sy n="87" d="100"/>
        </p:scale>
        <p:origin x="120" y="414"/>
      </p:cViewPr>
      <p:guideLst>
        <p:guide orient="horz" pos="2160"/>
        <p:guide pos="7333"/>
        <p:guide pos="5745"/>
        <p:guide pos="3840"/>
        <p:guide orient="horz" pos="346"/>
        <p:guide orient="horz" pos="3974"/>
        <p:guide pos="5518"/>
        <p:guide pos="2139"/>
        <p:guide pos="347"/>
        <p:guide orient="horz" pos="7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7" d="100"/>
          <a:sy n="77" d="100"/>
        </p:scale>
        <p:origin x="34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8E09-BFC9-6B48-96B7-BE5177A01D51}" type="datetimeFigureOut">
              <a:rPr lang="es-ES_tradnl" smtClean="0">
                <a:latin typeface="Raleway" panose="020B0503030101060003" pitchFamily="34" charset="77"/>
              </a:rPr>
              <a:t>12/05/2020</a:t>
            </a:fld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Raleway" panose="020B0503030101060003" pitchFamily="34" charset="77"/>
              </a:rPr>
              <a:t>‹#›</a:t>
            </a:fld>
            <a:endParaRPr lang="es-ES_tradnl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aleway" panose="020B0503030101060003" pitchFamily="34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aleway" panose="020B0503030101060003" pitchFamily="34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86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012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7423CE-A98E-2D43-8C1A-AE21EE599C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9197D3-AE06-6E40-990F-29921B71841F}"/>
              </a:ext>
            </a:extLst>
          </p:cNvPr>
          <p:cNvGrpSpPr/>
          <p:nvPr userDrawn="1"/>
        </p:nvGrpSpPr>
        <p:grpSpPr>
          <a:xfrm>
            <a:off x="-15600" y="-45377"/>
            <a:ext cx="12207600" cy="6899825"/>
            <a:chOff x="-15600" y="-45377"/>
            <a:chExt cx="12207600" cy="689982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A64C275-4F75-F740-ACC1-D69F7FBF1D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929" y="-3552"/>
              <a:ext cx="6905420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EAC469-C908-5B45-819A-B7CFBD03D2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15600" y="-3553"/>
              <a:ext cx="12207600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572769B-9EC4-0A4C-B7C2-326FE89D10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5629" y="-45377"/>
              <a:ext cx="2069527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F6F438C-64A2-9846-9929-6A3079D902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496207" y="253837"/>
              <a:ext cx="1887647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DC5A8B2D-B967-1A4D-B471-B26CBCDEA7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788295" y="16859"/>
              <a:ext cx="279998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5BC8160-E5E9-4B40-B755-8756E5772C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9416" y="4143632"/>
              <a:ext cx="1062014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3" name="Freeform 31">
              <a:extLst>
                <a:ext uri="{FF2B5EF4-FFF2-40B4-BE49-F238E27FC236}">
                  <a16:creationId xmlns:a16="http://schemas.microsoft.com/office/drawing/2014/main" id="{8E8B5085-CB2F-544F-99C0-299DE03F90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17705" y="5427077"/>
              <a:ext cx="279998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19A032B-CC77-F64B-9A9D-898DD06FA18D}"/>
                </a:ext>
              </a:extLst>
            </p:cNvPr>
            <p:cNvSpPr/>
            <p:nvPr/>
          </p:nvSpPr>
          <p:spPr>
            <a:xfrm flipH="1">
              <a:off x="2929" y="-3553"/>
              <a:ext cx="1577530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CFC2EC4-03F3-5747-A1D9-10F692F81374}"/>
                </a:ext>
              </a:extLst>
            </p:cNvPr>
            <p:cNvSpPr/>
            <p:nvPr/>
          </p:nvSpPr>
          <p:spPr>
            <a:xfrm flipH="1">
              <a:off x="2929" y="-3553"/>
              <a:ext cx="2006930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D4D7521-510B-7541-B68D-53C51B25ADDE}"/>
                </a:ext>
              </a:extLst>
            </p:cNvPr>
            <p:cNvSpPr/>
            <p:nvPr/>
          </p:nvSpPr>
          <p:spPr>
            <a:xfrm flipH="1">
              <a:off x="2929" y="2961132"/>
              <a:ext cx="53993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65432" y="1358276"/>
            <a:ext cx="2433516" cy="4311243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7359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30DE7B3-5D38-4E44-BD75-6769CF74DCD7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FCD253-AB09-FC4A-AF56-AFE0ADFB80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4F1A693-2F9E-E14E-97AC-C5E5ABC9E1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B1E6398-9E8F-3446-987E-36A8C3D4D1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4EB1624-20EC-254E-9A8E-CE43DDE404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9A9FF65-513E-DB4A-B82C-46367BD127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299AF9A-3082-514D-9E50-5C887BCD27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BC80B0E-68F4-904A-A9D8-15E6A774E8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DF56494-A415-3B43-895D-70249FD42E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3616C243-BC92-5146-83F3-770B738888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6DFEAC-16B8-0C45-9921-DF36A30190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A20E701C-6B4A-DF40-9CA2-497C89D1DD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E9EF222-0021-7C44-8AD2-EBAF8D6016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DAE6EC5B-ECBE-7045-B92E-980017FA16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EDA08A-5103-B940-BBDD-49C505DD9A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1E8C6789-D19D-3949-A26A-CEC1940C00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EE4A4D-0790-C149-A189-E8AA339B05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F87788-73A9-1248-8D55-EE9D58105C5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13094" y="1169893"/>
            <a:ext cx="4540990" cy="454099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184F8-193C-214D-B82D-73C429FCCF7E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B13C19-C5E4-E447-8CDD-6311719AC7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BB5FAB-0A56-5D4F-BB4E-CE488DE890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D436794-6480-D04F-B277-6D7650A249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90114AD-58BD-D648-B748-DF5FCCF1E7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6233EC1-AB94-354D-B69D-9B3C8EB2C2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4E7135E-3A4A-8C46-B9A8-BF0B097310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47ABE94-E9FC-5A42-BEEC-30395E30C6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1CC423-C88F-B640-B8DD-DECA601360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5FFBD0A-F28C-EA47-B092-BE2E3131CA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58C84A8-6779-FB47-B83E-1B28292B6D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8BBA07CB-4EE2-394A-84D3-65D9195AA8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E4C4418-1749-CD47-BDFD-A0C192F239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6D80B8E4-C088-A543-ADFA-56596AD3B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B1ADAF8-02A6-4F41-8EF8-61B29520B4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73556152-31FB-1647-B9F5-4B7BAB2595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186F17-3352-4047-BCD6-6F740DB074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33D8DB3-355F-944C-9522-D0E9632BFA32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F9A3DF-2E83-5D4B-8A1D-D9BC05F20D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4A7EFE5-D100-D14E-B880-56B58895C5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4735E3-C2A2-A641-8D8C-0EDAC0ABB2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CE47909-F816-3B43-8011-42DDF8C4FD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E5C0CEE-99BE-BF45-BEE6-8D47381D97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E6F6C3F0-BB18-5C45-B0B8-5444D2B0E7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A4063A-1686-6740-9AFB-DC28581067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33A16B3-DB26-7C4F-9C81-2340A56016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B4DCA20-7057-2146-AB56-8EE4894849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7A9EBFE-4529-CC42-BDF6-70E4E3FFFF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4F5ABBED-ED38-A545-AABB-15CC261B19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5DC457A-0143-4041-A52B-CEF7102375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EEB1BF7-9465-884C-B164-47F980C6AB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FEE7A88-A4EA-CA4D-B667-30CD8A0996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A518B6AF-E4FC-1D4B-8E88-2B41DEBC1C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B4F8C58-DBF1-B448-A724-C5412CE49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B993A0-571D-2245-9A87-C45DB8C28ECE}"/>
              </a:ext>
            </a:extLst>
          </p:cNvPr>
          <p:cNvGrpSpPr/>
          <p:nvPr userDrawn="1"/>
        </p:nvGrpSpPr>
        <p:grpSpPr>
          <a:xfrm>
            <a:off x="0" y="-41824"/>
            <a:ext cx="12210533" cy="6899825"/>
            <a:chOff x="0" y="-41824"/>
            <a:chExt cx="12210533" cy="689982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FE7E61A-161D-EB45-B9D8-24EB365E93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84921" y="1"/>
              <a:ext cx="6907079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BDEAA95-DC9C-FC40-8B8B-2C9A51C4B5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2210533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7C936CB-DBC9-CB44-A5C1-5D69569FF1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79265" y="-41824"/>
              <a:ext cx="2070024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D641B76-BBDF-5B47-8D0F-302F5CB9A8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10022" y="257390"/>
              <a:ext cx="1888101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F8180FBA-4B48-D64F-A856-20AD4C86C9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25419" y="20412"/>
              <a:ext cx="280065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42C36D1-6F8A-9644-9172-EF2D2A563A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42079" y="4147185"/>
              <a:ext cx="1062269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F12FB11F-1353-FC46-BE55-66D75992B0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97107" y="5430630"/>
              <a:ext cx="280065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C758589-4D0E-EA49-8E5D-B0F7F495B461}"/>
                </a:ext>
              </a:extLst>
            </p:cNvPr>
            <p:cNvSpPr/>
            <p:nvPr/>
          </p:nvSpPr>
          <p:spPr>
            <a:xfrm>
              <a:off x="10614091" y="0"/>
              <a:ext cx="1577909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BD519F-677C-5D46-9C32-0D7CBB662409}"/>
                </a:ext>
              </a:extLst>
            </p:cNvPr>
            <p:cNvSpPr/>
            <p:nvPr/>
          </p:nvSpPr>
          <p:spPr>
            <a:xfrm>
              <a:off x="10184588" y="0"/>
              <a:ext cx="2007412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A200276-07BF-2344-A99E-8A40BB9CF5F8}"/>
                </a:ext>
              </a:extLst>
            </p:cNvPr>
            <p:cNvSpPr/>
            <p:nvPr/>
          </p:nvSpPr>
          <p:spPr>
            <a:xfrm>
              <a:off x="11651937" y="2964685"/>
              <a:ext cx="54006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164457-0AA1-B340-BB2D-347108BBE0DC}"/>
              </a:ext>
            </a:extLst>
          </p:cNvPr>
          <p:cNvGrpSpPr/>
          <p:nvPr userDrawn="1"/>
        </p:nvGrpSpPr>
        <p:grpSpPr>
          <a:xfrm>
            <a:off x="-15600" y="-45377"/>
            <a:ext cx="12207600" cy="6899825"/>
            <a:chOff x="-15600" y="-45377"/>
            <a:chExt cx="12207600" cy="689982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85B35A9-4D41-8A4A-BDEC-2D9747B0ED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929" y="-3552"/>
              <a:ext cx="6905420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0239011-DB3F-A74A-BE4F-9199F3D7B5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15600" y="-3553"/>
              <a:ext cx="12207600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319668-84E3-CA4A-9DC3-F66CE16DDA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5629" y="-45377"/>
              <a:ext cx="2069527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80E093A-387C-4A42-9863-8C969292CC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496207" y="253837"/>
              <a:ext cx="1887647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234C7954-EA7F-8F43-B215-062A3F9DD8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788295" y="16859"/>
              <a:ext cx="279998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E474433-FE3E-4549-89CF-D6B91D9B0F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9416" y="4143632"/>
              <a:ext cx="1062014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E3D770E-92C6-6742-B8D3-F9B49905B9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17705" y="5427077"/>
              <a:ext cx="279998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7D4D4-0BD3-804D-AC15-A8CE1246CBAB}"/>
                </a:ext>
              </a:extLst>
            </p:cNvPr>
            <p:cNvSpPr/>
            <p:nvPr/>
          </p:nvSpPr>
          <p:spPr>
            <a:xfrm flipH="1">
              <a:off x="2929" y="-3553"/>
              <a:ext cx="1577530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D563805-7D7D-824B-9B1D-174A0CCC338E}"/>
                </a:ext>
              </a:extLst>
            </p:cNvPr>
            <p:cNvSpPr/>
            <p:nvPr/>
          </p:nvSpPr>
          <p:spPr>
            <a:xfrm flipH="1">
              <a:off x="2929" y="-3553"/>
              <a:ext cx="2006930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AD9CA-7F22-9C4E-AE03-F97382539AB4}"/>
                </a:ext>
              </a:extLst>
            </p:cNvPr>
            <p:cNvSpPr/>
            <p:nvPr/>
          </p:nvSpPr>
          <p:spPr>
            <a:xfrm flipH="1">
              <a:off x="2929" y="2961132"/>
              <a:ext cx="53993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BD5CBAE-213E-414C-B259-D9E380B8A782}"/>
              </a:ext>
            </a:extLst>
          </p:cNvPr>
          <p:cNvGrpSpPr/>
          <p:nvPr userDrawn="1"/>
        </p:nvGrpSpPr>
        <p:grpSpPr>
          <a:xfrm>
            <a:off x="4441783" y="926706"/>
            <a:ext cx="3308433" cy="364211"/>
            <a:chOff x="2880959" y="2744470"/>
            <a:chExt cx="3130231" cy="449751"/>
          </a:xfrm>
          <a:solidFill>
            <a:schemeClr val="accent3"/>
          </a:solidFill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81CA5952-02B4-4F40-BBF4-F10859E373BC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2880959" y="2944375"/>
              <a:ext cx="1203751" cy="45481"/>
            </a:xfrm>
            <a:custGeom>
              <a:avLst/>
              <a:gdLst>
                <a:gd name="T0" fmla="*/ 0 w 2218"/>
                <a:gd name="T1" fmla="*/ 81 h 82"/>
                <a:gd name="T2" fmla="*/ 2217 w 2218"/>
                <a:gd name="T3" fmla="*/ 81 h 82"/>
                <a:gd name="T4" fmla="*/ 2217 w 2218"/>
                <a:gd name="T5" fmla="*/ 0 h 82"/>
                <a:gd name="T6" fmla="*/ 0 w 2218"/>
                <a:gd name="T7" fmla="*/ 0 h 82"/>
                <a:gd name="T8" fmla="*/ 0 w 2218"/>
                <a:gd name="T9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0" y="81"/>
                  </a:moveTo>
                  <a:lnTo>
                    <a:pt x="2217" y="81"/>
                  </a:lnTo>
                  <a:lnTo>
                    <a:pt x="2217" y="0"/>
                  </a:ln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690C1E7-E50D-8746-8D87-A628E35D8ADB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807437" y="2944375"/>
              <a:ext cx="1203753" cy="45481"/>
            </a:xfrm>
            <a:custGeom>
              <a:avLst/>
              <a:gdLst>
                <a:gd name="T0" fmla="*/ 2217 w 2218"/>
                <a:gd name="T1" fmla="*/ 0 h 82"/>
                <a:gd name="T2" fmla="*/ 0 w 2218"/>
                <a:gd name="T3" fmla="*/ 0 h 82"/>
                <a:gd name="T4" fmla="*/ 0 w 2218"/>
                <a:gd name="T5" fmla="*/ 81 h 82"/>
                <a:gd name="T6" fmla="*/ 2217 w 2218"/>
                <a:gd name="T7" fmla="*/ 81 h 82"/>
                <a:gd name="T8" fmla="*/ 2217 w 2218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2217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2217" y="81"/>
                  </a:lnTo>
                  <a:lnTo>
                    <a:pt x="2217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A8D13CF-6A25-774B-8A37-AF65FFA5451E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192943" y="2744470"/>
              <a:ext cx="506804" cy="449751"/>
            </a:xfrm>
            <a:custGeom>
              <a:avLst/>
              <a:gdLst>
                <a:gd name="connsiteX0" fmla="*/ 119063 w 336191"/>
                <a:gd name="connsiteY0" fmla="*/ 0 h 345714"/>
                <a:gd name="connsiteX1" fmla="*/ 142420 w 336191"/>
                <a:gd name="connsiteY1" fmla="*/ 0 h 345714"/>
                <a:gd name="connsiteX2" fmla="*/ 223796 w 336191"/>
                <a:gd name="connsiteY2" fmla="*/ 142875 h 345714"/>
                <a:gd name="connsiteX3" fmla="*/ 260329 w 336191"/>
                <a:gd name="connsiteY3" fmla="*/ 142875 h 345714"/>
                <a:gd name="connsiteX4" fmla="*/ 336191 w 336191"/>
                <a:gd name="connsiteY4" fmla="*/ 171093 h 345714"/>
                <a:gd name="connsiteX5" fmla="*/ 260329 w 336191"/>
                <a:gd name="connsiteY5" fmla="*/ 199668 h 345714"/>
                <a:gd name="connsiteX6" fmla="*/ 225066 w 336191"/>
                <a:gd name="connsiteY6" fmla="*/ 199668 h 345714"/>
                <a:gd name="connsiteX7" fmla="*/ 225066 w 336191"/>
                <a:gd name="connsiteY7" fmla="*/ 200964 h 345714"/>
                <a:gd name="connsiteX8" fmla="*/ 142420 w 336191"/>
                <a:gd name="connsiteY8" fmla="*/ 345714 h 345714"/>
                <a:gd name="connsiteX9" fmla="*/ 119063 w 336191"/>
                <a:gd name="connsiteY9" fmla="*/ 345714 h 345714"/>
                <a:gd name="connsiteX10" fmla="*/ 157152 w 336191"/>
                <a:gd name="connsiteY10" fmla="*/ 200964 h 345714"/>
                <a:gd name="connsiteX11" fmla="*/ 157152 w 336191"/>
                <a:gd name="connsiteY11" fmla="*/ 198638 h 345714"/>
                <a:gd name="connsiteX12" fmla="*/ 119421 w 336191"/>
                <a:gd name="connsiteY12" fmla="*/ 197463 h 345714"/>
                <a:gd name="connsiteX13" fmla="*/ 43201 w 336191"/>
                <a:gd name="connsiteY13" fmla="*/ 187714 h 345714"/>
                <a:gd name="connsiteX14" fmla="*/ 12838 w 336191"/>
                <a:gd name="connsiteY14" fmla="*/ 240939 h 345714"/>
                <a:gd name="connsiteX15" fmla="*/ 0 w 336191"/>
                <a:gd name="connsiteY15" fmla="*/ 240939 h 345714"/>
                <a:gd name="connsiteX16" fmla="*/ 15965 w 336191"/>
                <a:gd name="connsiteY16" fmla="*/ 179490 h 345714"/>
                <a:gd name="connsiteX17" fmla="*/ 7938 w 336191"/>
                <a:gd name="connsiteY17" fmla="*/ 171093 h 345714"/>
                <a:gd name="connsiteX18" fmla="*/ 16029 w 336191"/>
                <a:gd name="connsiteY18" fmla="*/ 164880 h 345714"/>
                <a:gd name="connsiteX19" fmla="*/ 0 w 336191"/>
                <a:gd name="connsiteY19" fmla="*/ 103187 h 345714"/>
                <a:gd name="connsiteX20" fmla="*/ 12838 w 336191"/>
                <a:gd name="connsiteY20" fmla="*/ 103187 h 345714"/>
                <a:gd name="connsiteX21" fmla="*/ 42625 w 336191"/>
                <a:gd name="connsiteY21" fmla="*/ 155403 h 345714"/>
                <a:gd name="connsiteX22" fmla="*/ 61463 w 336191"/>
                <a:gd name="connsiteY22" fmla="*/ 151090 h 345714"/>
                <a:gd name="connsiteX23" fmla="*/ 119421 w 336191"/>
                <a:gd name="connsiteY23" fmla="*/ 145074 h 345714"/>
                <a:gd name="connsiteX24" fmla="*/ 156839 w 336191"/>
                <a:gd name="connsiteY24" fmla="*/ 143912 h 3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6191" h="345714">
                  <a:moveTo>
                    <a:pt x="119063" y="0"/>
                  </a:moveTo>
                  <a:lnTo>
                    <a:pt x="142420" y="0"/>
                  </a:lnTo>
                  <a:lnTo>
                    <a:pt x="223796" y="142875"/>
                  </a:lnTo>
                  <a:lnTo>
                    <a:pt x="260329" y="142875"/>
                  </a:lnTo>
                  <a:cubicBezTo>
                    <a:pt x="302395" y="142875"/>
                    <a:pt x="336191" y="155377"/>
                    <a:pt x="336191" y="171093"/>
                  </a:cubicBezTo>
                  <a:cubicBezTo>
                    <a:pt x="336191" y="187166"/>
                    <a:pt x="302395" y="199668"/>
                    <a:pt x="260329" y="199668"/>
                  </a:cubicBezTo>
                  <a:lnTo>
                    <a:pt x="225066" y="199668"/>
                  </a:lnTo>
                  <a:lnTo>
                    <a:pt x="225066" y="200964"/>
                  </a:lnTo>
                  <a:lnTo>
                    <a:pt x="142420" y="345714"/>
                  </a:lnTo>
                  <a:lnTo>
                    <a:pt x="119063" y="345714"/>
                  </a:lnTo>
                  <a:lnTo>
                    <a:pt x="157152" y="200964"/>
                  </a:lnTo>
                  <a:lnTo>
                    <a:pt x="157152" y="198638"/>
                  </a:lnTo>
                  <a:lnTo>
                    <a:pt x="119421" y="197463"/>
                  </a:lnTo>
                  <a:lnTo>
                    <a:pt x="43201" y="187714"/>
                  </a:lnTo>
                  <a:lnTo>
                    <a:pt x="12838" y="240939"/>
                  </a:lnTo>
                  <a:lnTo>
                    <a:pt x="0" y="240939"/>
                  </a:lnTo>
                  <a:lnTo>
                    <a:pt x="15965" y="179490"/>
                  </a:lnTo>
                  <a:lnTo>
                    <a:pt x="7938" y="171093"/>
                  </a:lnTo>
                  <a:lnTo>
                    <a:pt x="16029" y="164880"/>
                  </a:lnTo>
                  <a:lnTo>
                    <a:pt x="0" y="103187"/>
                  </a:lnTo>
                  <a:lnTo>
                    <a:pt x="12838" y="103187"/>
                  </a:lnTo>
                  <a:lnTo>
                    <a:pt x="42625" y="155403"/>
                  </a:lnTo>
                  <a:lnTo>
                    <a:pt x="61463" y="151090"/>
                  </a:lnTo>
                  <a:cubicBezTo>
                    <a:pt x="77979" y="148546"/>
                    <a:pt x="97630" y="146492"/>
                    <a:pt x="119421" y="145074"/>
                  </a:cubicBezTo>
                  <a:lnTo>
                    <a:pt x="156839" y="14391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  <p:sldLayoutId id="2147483669" r:id="rId4"/>
    <p:sldLayoutId id="2147483673" r:id="rId5"/>
    <p:sldLayoutId id="2147483661" r:id="rId6"/>
    <p:sldLayoutId id="2147483662" r:id="rId7"/>
    <p:sldLayoutId id="2147483671" r:id="rId8"/>
    <p:sldLayoutId id="2147483674" r:id="rId9"/>
    <p:sldLayoutId id="2147483663" r:id="rId10"/>
    <p:sldLayoutId id="2147483665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515937" y="1773480"/>
            <a:ext cx="8243887" cy="31700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ts val="8000"/>
              </a:lnSpc>
            </a:pPr>
            <a:r>
              <a:rPr lang="ru-RU" sz="4400" b="1" dirty="0">
                <a:solidFill>
                  <a:schemeClr val="tx2"/>
                </a:solidFill>
                <a:latin typeface="Raleway" panose="020B0503030101060003" pitchFamily="34" charset="77"/>
                <a:ea typeface="Lato Medium" panose="020F0502020204030203" pitchFamily="34" charset="0"/>
                <a:cs typeface="Lato Medium" panose="020F0502020204030203" pitchFamily="34" charset="0"/>
              </a:rPr>
              <a:t>ТЕЛЕГРАМ-БОТ</a:t>
            </a:r>
          </a:p>
          <a:p>
            <a:pPr>
              <a:lnSpc>
                <a:spcPts val="8000"/>
              </a:lnSpc>
            </a:pPr>
            <a:r>
              <a:rPr lang="ru-RU" sz="6600" b="1" dirty="0">
                <a:solidFill>
                  <a:schemeClr val="tx2"/>
                </a:solidFill>
                <a:latin typeface="Raleway" panose="020B0503030101060003" pitchFamily="34" charset="77"/>
                <a:ea typeface="Lato Medium" panose="020F0502020204030203" pitchFamily="34" charset="0"/>
                <a:cs typeface="Lato Medium" panose="020F0502020204030203" pitchFamily="34" charset="0"/>
              </a:rPr>
              <a:t>Виртуальных путешествий</a:t>
            </a:r>
            <a:endParaRPr lang="en-US" sz="6600" b="1" dirty="0">
              <a:solidFill>
                <a:schemeClr val="tx2"/>
              </a:solidFill>
              <a:latin typeface="Raleway" panose="020B0503030101060003" pitchFamily="34" charset="77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515938" y="5183673"/>
            <a:ext cx="824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B3B4B5"/>
                </a:solidFill>
                <a:latin typeface="Raleway" panose="020B0503030101060003" pitchFamily="34" charset="77"/>
                <a:cs typeface="Abhaya Libre" panose="02000603000000000000" pitchFamily="2" charset="77"/>
              </a:rPr>
              <a:t>By </a:t>
            </a:r>
            <a:r>
              <a:rPr lang="ru-RU" sz="2400" dirty="0">
                <a:solidFill>
                  <a:srgbClr val="B3B4B5"/>
                </a:solidFill>
                <a:latin typeface="Raleway" panose="020B0503030101060003" pitchFamily="34" charset="77"/>
                <a:cs typeface="Abhaya Libre" panose="02000603000000000000" pitchFamily="2" charset="77"/>
              </a:rPr>
              <a:t>Харина Валерия</a:t>
            </a:r>
            <a:endParaRPr lang="es-ES_tradnl" sz="2400" dirty="0">
              <a:solidFill>
                <a:srgbClr val="B3B4B5"/>
              </a:solidFill>
              <a:latin typeface="Raleway" panose="020B0503030101060003" pitchFamily="34" charset="77"/>
              <a:cs typeface="Abhaya Libre" panose="02000603000000000000" pitchFamily="2" charset="77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B1B5D-0A4A-4401-9C96-6666F874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723" y="41263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5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002583" y="709351"/>
            <a:ext cx="4433514" cy="502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ru-RU" sz="4800" b="1" i="1" dirty="0">
                <a:solidFill>
                  <a:schemeClr val="tx2"/>
                </a:solidFill>
                <a:latin typeface="Raleway SemiBold" panose="020B0503030101060003" pitchFamily="34" charset="77"/>
                <a:cs typeface="Arima Madurai Semi" pitchFamily="2" charset="77"/>
              </a:rPr>
              <a:t>Обычные путешествия остаются лишь мечтой в ближайшее время…</a:t>
            </a:r>
            <a:endParaRPr lang="en-US" sz="4800" b="1" i="1" dirty="0">
              <a:solidFill>
                <a:schemeClr val="tx2"/>
              </a:solidFill>
              <a:latin typeface="Raleway SemiBold" panose="020B0503030101060003" pitchFamily="34" charset="77"/>
              <a:cs typeface="Arima Madurai Semi" pitchFamily="2" charset="77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722D21-85E3-634D-9D49-7A63B80B39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052" y="388830"/>
            <a:ext cx="4014158" cy="627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2862255" y="2144421"/>
            <a:ext cx="43430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tx2"/>
                </a:solidFill>
                <a:latin typeface="Raleway SemiBold" panose="020B0503030101060003" pitchFamily="34" charset="77"/>
                <a:ea typeface="Nunito Bold" charset="0"/>
                <a:cs typeface="Arima Madurai Black" pitchFamily="2" charset="77"/>
              </a:rPr>
              <a:t>Но теперь можно посетить любую страну с экрана вашего устройства!</a:t>
            </a:r>
            <a:endParaRPr lang="en-US" sz="3200" b="1" dirty="0">
              <a:solidFill>
                <a:schemeClr val="tx2"/>
              </a:solidFill>
              <a:latin typeface="Raleway SemiBold" panose="020B0503030101060003" pitchFamily="34" charset="77"/>
              <a:ea typeface="Nunito Bold" charset="0"/>
              <a:cs typeface="Arima Madurai Black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2486000" y="4515275"/>
            <a:ext cx="5095534" cy="94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ru-RU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И даже не придется выходить из дома ;)</a:t>
            </a:r>
            <a:endParaRPr lang="en-US" sz="2200" dirty="0"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E34CB15-4DF0-674B-B77F-9249F56110EF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4"/>
          <a:srcRect l="-556" t="3531" r="556" b="15761"/>
          <a:stretch/>
        </p:blipFill>
        <p:spPr>
          <a:xfrm>
            <a:off x="8487627" y="1386840"/>
            <a:ext cx="2430000" cy="4280400"/>
          </a:xfrm>
        </p:spPr>
      </p:pic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mond 16">
            <a:extLst>
              <a:ext uri="{FF2B5EF4-FFF2-40B4-BE49-F238E27FC236}">
                <a16:creationId xmlns:a16="http://schemas.microsoft.com/office/drawing/2014/main" id="{C8FA4579-93A6-E34C-A432-6A00D28AD620}"/>
              </a:ext>
            </a:extLst>
          </p:cNvPr>
          <p:cNvSpPr>
            <a:spLocks noChangeAspect="1"/>
          </p:cNvSpPr>
          <p:nvPr/>
        </p:nvSpPr>
        <p:spPr>
          <a:xfrm>
            <a:off x="9295892" y="2712323"/>
            <a:ext cx="2342047" cy="2340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171FDED5-DEC6-404B-99C0-B803B2B60142}"/>
              </a:ext>
            </a:extLst>
          </p:cNvPr>
          <p:cNvSpPr>
            <a:spLocks noChangeAspect="1"/>
          </p:cNvSpPr>
          <p:nvPr/>
        </p:nvSpPr>
        <p:spPr>
          <a:xfrm>
            <a:off x="6335765" y="2712323"/>
            <a:ext cx="2342047" cy="2340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A1D8C615-9CE8-B947-99A7-05C64FF93E2F}"/>
              </a:ext>
            </a:extLst>
          </p:cNvPr>
          <p:cNvSpPr>
            <a:spLocks noChangeAspect="1"/>
          </p:cNvSpPr>
          <p:nvPr/>
        </p:nvSpPr>
        <p:spPr>
          <a:xfrm>
            <a:off x="3369827" y="2712323"/>
            <a:ext cx="2342047" cy="234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Shape 2641"/>
          <p:cNvSpPr/>
          <p:nvPr/>
        </p:nvSpPr>
        <p:spPr>
          <a:xfrm>
            <a:off x="7092592" y="3618743"/>
            <a:ext cx="828391" cy="527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4126655" y="3490161"/>
            <a:ext cx="828390" cy="771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10052720" y="3524608"/>
            <a:ext cx="828390" cy="715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bg1"/>
              </a:solidFill>
              <a:latin typeface="Raleway" panose="020B0503030101060003" pitchFamily="34" charset="77"/>
              <a:ea typeface="Roboto Regular" charset="0"/>
              <a:cs typeface="Abhaya Libre" panose="02000603000000000000" pitchFamily="2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75164" y="5404745"/>
            <a:ext cx="2983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Работа с картами</a:t>
            </a:r>
          </a:p>
          <a:p>
            <a:pPr algn="ctr"/>
            <a:r>
              <a:rPr lang="ru-RU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и отдельными местами</a:t>
            </a:r>
            <a:endParaRPr lang="en-US" sz="2000" dirty="0">
              <a:latin typeface="Raleway" panose="020B0503030101060003" pitchFamily="34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8269" y="5250857"/>
            <a:ext cx="2517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Поиск </a:t>
            </a:r>
          </a:p>
          <a:p>
            <a:pPr algn="ctr"/>
            <a:r>
              <a:rPr lang="ru-RU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видео-путешествий</a:t>
            </a:r>
            <a:endParaRPr lang="en-US" sz="2000" dirty="0">
              <a:latin typeface="Raleway" panose="020B0503030101060003" pitchFamily="34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6951" y="5251270"/>
            <a:ext cx="4209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Взаимодействие </a:t>
            </a:r>
          </a:p>
          <a:p>
            <a:pPr algn="ctr"/>
            <a:r>
              <a:rPr lang="ru-RU" sz="2000" dirty="0">
                <a:latin typeface="Raleway" panose="020B0503030101060003" pitchFamily="34" charset="77"/>
                <a:ea typeface="Nunito Bold" charset="0"/>
                <a:cs typeface="Abhaya Libre Medium" panose="02000603000000000000" pitchFamily="2" charset="77"/>
              </a:rPr>
              <a:t>с пользователем</a:t>
            </a:r>
            <a:endParaRPr lang="en-US" sz="2000" dirty="0">
              <a:latin typeface="Raleway" panose="020B0503030101060003" pitchFamily="34" charset="77"/>
              <a:ea typeface="Nunito Bold" charset="0"/>
              <a:cs typeface="Abhaya Libre Medium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5162247" y="1182497"/>
            <a:ext cx="64788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8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rima Madurai" pitchFamily="2" charset="77"/>
              </a:rPr>
              <a:t>Основные составляющие бота:</a:t>
            </a:r>
            <a:endParaRPr lang="en-US" sz="3800" b="1" dirty="0">
              <a:solidFill>
                <a:schemeClr val="tx2"/>
              </a:solidFill>
              <a:latin typeface="Raleway" panose="020B0503030101060003" pitchFamily="34" charset="77"/>
              <a:ea typeface="Nunito Bold" charset="0"/>
              <a:cs typeface="Arima Madurai" pitchFamily="2" charset="77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6926347-1132-5A49-AFEE-3415F7CDC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039" y="457200"/>
            <a:ext cx="1588" cy="1588"/>
          </a:xfrm>
          <a:custGeom>
            <a:avLst/>
            <a:gdLst>
              <a:gd name="T0" fmla="*/ 3 w 4"/>
              <a:gd name="T1" fmla="*/ 0 h 1"/>
              <a:gd name="T2" fmla="*/ 0 w 4"/>
              <a:gd name="T3" fmla="*/ 0 h 1"/>
              <a:gd name="T4" fmla="*/ 0 w 4"/>
              <a:gd name="T5" fmla="*/ 0 h 1"/>
              <a:gd name="T6" fmla="*/ 3 w 4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1">
                <a:moveTo>
                  <a:pt x="3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0"/>
                  <a:pt x="2" y="0"/>
                  <a:pt x="3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192437BA-DBE6-9949-8AC3-D9BAF2EF9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452" y="717550"/>
            <a:ext cx="6350" cy="1588"/>
          </a:xfrm>
          <a:custGeom>
            <a:avLst/>
            <a:gdLst>
              <a:gd name="T0" fmla="*/ 9 w 17"/>
              <a:gd name="T1" fmla="*/ 0 h 1"/>
              <a:gd name="T2" fmla="*/ 9 w 17"/>
              <a:gd name="T3" fmla="*/ 0 h 1"/>
              <a:gd name="T4" fmla="*/ 15 w 17"/>
              <a:gd name="T5" fmla="*/ 0 h 1"/>
              <a:gd name="T6" fmla="*/ 15 w 17"/>
              <a:gd name="T7" fmla="*/ 0 h 1"/>
              <a:gd name="T8" fmla="*/ 9 w 17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">
                <a:moveTo>
                  <a:pt x="9" y="0"/>
                </a:moveTo>
                <a:lnTo>
                  <a:pt x="9" y="0"/>
                </a:lnTo>
                <a:cubicBezTo>
                  <a:pt x="11" y="0"/>
                  <a:pt x="13" y="0"/>
                  <a:pt x="15" y="0"/>
                </a:cubicBezTo>
                <a:lnTo>
                  <a:pt x="15" y="0"/>
                </a:lnTo>
                <a:cubicBezTo>
                  <a:pt x="16" y="0"/>
                  <a:pt x="0" y="0"/>
                  <a:pt x="9" y="0"/>
                </a:cubicBez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2B8107D7-4D0B-0F4F-ACCC-FF33C71E3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6142038"/>
            <a:ext cx="1588" cy="1587"/>
          </a:xfrm>
          <a:custGeom>
            <a:avLst/>
            <a:gdLst>
              <a:gd name="T0" fmla="*/ 0 w 1"/>
              <a:gd name="T1" fmla="*/ 0 h 2"/>
              <a:gd name="T2" fmla="*/ 0 w 1"/>
              <a:gd name="T3" fmla="*/ 0 h 2"/>
              <a:gd name="T4" fmla="*/ 0 w 1"/>
              <a:gd name="T5" fmla="*/ 1 h 2"/>
              <a:gd name="T6" fmla="*/ 0 w 1"/>
              <a:gd name="T7" fmla="*/ 1 h 2"/>
              <a:gd name="T8" fmla="*/ 0 w 1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0" y="0"/>
                </a:moveTo>
                <a:lnTo>
                  <a:pt x="0" y="0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lnTo>
                  <a:pt x="0" y="0"/>
                </a:lnTo>
              </a:path>
            </a:pathLst>
          </a:custGeom>
          <a:solidFill>
            <a:srgbClr val="464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_tradnl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174415" y="3660478"/>
            <a:ext cx="28992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Обеспечивается комфортное использование для любого, даже самого неподготовленного пользователя.</a:t>
            </a:r>
            <a:endParaRPr lang="en-US" sz="2400" dirty="0"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174415" y="121048"/>
            <a:ext cx="52569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1.</a:t>
            </a:r>
          </a:p>
          <a:p>
            <a:r>
              <a:rPr lang="ru-RU" sz="3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Удобное общение - подсказки и интуитивно понятный выбор ответа в диалоге</a:t>
            </a:r>
            <a:endParaRPr lang="en-US" sz="4400" b="1" dirty="0">
              <a:solidFill>
                <a:schemeClr val="accent3"/>
              </a:solidFill>
              <a:latin typeface="Raleway" panose="020B0503030101060003" pitchFamily="34" charset="77"/>
              <a:ea typeface="Nunito Bold" charset="0"/>
              <a:cs typeface="Abhaya Libre ExtraBold" panose="02000603000000000000" pitchFamily="2" charset="77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F0AF65-163E-4008-8B5D-4367BD21F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9" b="5854"/>
          <a:stretch/>
        </p:blipFill>
        <p:spPr>
          <a:xfrm>
            <a:off x="8903934" y="794375"/>
            <a:ext cx="2899290" cy="57322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8E907F-F25F-4BB8-B4E1-A8168849A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95" b="5703"/>
          <a:stretch/>
        </p:blipFill>
        <p:spPr>
          <a:xfrm>
            <a:off x="5519451" y="216901"/>
            <a:ext cx="2917344" cy="573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174415" y="3194360"/>
            <a:ext cx="3251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Фильтрация контента и удобный плеер</a:t>
            </a:r>
            <a:endParaRPr lang="en-US" sz="2400" dirty="0"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174416" y="110169"/>
            <a:ext cx="410013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accent3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2</a:t>
            </a:r>
            <a:r>
              <a:rPr lang="en-US" sz="4400" b="1" dirty="0">
                <a:solidFill>
                  <a:schemeClr val="accent3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.</a:t>
            </a:r>
          </a:p>
          <a:p>
            <a:r>
              <a:rPr lang="ru-RU" sz="3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Поиск видео на проверенных </a:t>
            </a:r>
            <a:r>
              <a:rPr lang="en-US" sz="3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YouTube-</a:t>
            </a:r>
            <a:r>
              <a:rPr lang="ru-RU" sz="3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каналах о путешествиях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B410E4-B1A3-4CFF-86C1-37BF8F777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46" y="1662643"/>
            <a:ext cx="3789802" cy="4199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90450E-F2C2-47DA-812E-E75962E72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64" y="594381"/>
            <a:ext cx="42767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44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7226387" y="2051019"/>
            <a:ext cx="3327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  <a:latin typeface="Raleway SemiBold" panose="020B0503030101060003" pitchFamily="34" charset="77"/>
                <a:cs typeface="Abhaya Libre Medium" panose="02000603000000000000" pitchFamily="2" charset="77"/>
              </a:rPr>
              <a:t>Возможность посмотреть фото интересующей достопримечательности, перейти на ее сайт</a:t>
            </a:r>
            <a:endParaRPr lang="en-US" sz="2000" b="1" dirty="0">
              <a:solidFill>
                <a:schemeClr val="tx2"/>
              </a:solidFill>
              <a:latin typeface="Raleway SemiBold" panose="020B0503030101060003" pitchFamily="34" charset="77"/>
              <a:cs typeface="Abhaya Libre Medium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73812" y="2194503"/>
            <a:ext cx="2940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  <a:latin typeface="Raleway SemiBold" panose="020B0503030101060003" pitchFamily="34" charset="77"/>
                <a:cs typeface="Abhaya Libre Medium" panose="02000603000000000000" pitchFamily="2" charset="77"/>
              </a:rPr>
              <a:t>Предварительный просмотр выбранного места со спутника</a:t>
            </a:r>
            <a:endParaRPr lang="en-US" sz="2000" b="1" dirty="0">
              <a:solidFill>
                <a:schemeClr val="tx2"/>
              </a:solidFill>
              <a:latin typeface="Raleway SemiBold" panose="020B0503030101060003" pitchFamily="34" charset="77"/>
              <a:cs typeface="Abhaya Libre Medium" panose="02000603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3887117" y="2194502"/>
            <a:ext cx="2805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2"/>
                </a:solidFill>
                <a:latin typeface="Raleway SemiBold" panose="020B0503030101060003" pitchFamily="34" charset="77"/>
                <a:cs typeface="Abhaya Libre Medium" panose="02000603000000000000" pitchFamily="2" charset="77"/>
              </a:rPr>
              <a:t>Организация «маршрута» по интересным местам </a:t>
            </a:r>
            <a:endParaRPr lang="en-US" sz="2000" b="1" dirty="0">
              <a:solidFill>
                <a:schemeClr val="tx2"/>
              </a:solidFill>
              <a:latin typeface="Raleway SemiBold" panose="020B0503030101060003" pitchFamily="34" charset="77"/>
              <a:cs typeface="Abhaya Libre Medium" panose="02000603000000000000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ABA72-4064-472D-B05D-8553FFA37534}"/>
              </a:ext>
            </a:extLst>
          </p:cNvPr>
          <p:cNvSpPr txBox="1"/>
          <p:nvPr/>
        </p:nvSpPr>
        <p:spPr>
          <a:xfrm>
            <a:off x="490358" y="181758"/>
            <a:ext cx="643887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3.</a:t>
            </a:r>
          </a:p>
          <a:p>
            <a:r>
              <a:rPr lang="ru-RU" sz="3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Работа с картами и организациями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AA0BFB-3CF6-4BEF-BD30-BDB9A684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18" y="3429000"/>
            <a:ext cx="3201263" cy="24009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3B9AD7-CC1B-4F50-9A0D-DD7A1A63A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699" y="3429000"/>
            <a:ext cx="3217533" cy="24131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949255-EA50-42A0-BE79-C51DD88A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77"/>
          <a:stretch/>
        </p:blipFill>
        <p:spPr>
          <a:xfrm>
            <a:off x="7336626" y="3429000"/>
            <a:ext cx="3217533" cy="2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4619626" y="852686"/>
            <a:ext cx="70215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ru-RU" sz="4000" b="1" dirty="0">
                <a:solidFill>
                  <a:schemeClr val="tx2"/>
                </a:solidFill>
                <a:latin typeface="Raleway" panose="020B0503030101060003" pitchFamily="34" charset="77"/>
                <a:ea typeface="Roboto" charset="0"/>
                <a:cs typeface="Poppins" pitchFamily="2" charset="77"/>
                <a:sym typeface="Bebas Neue" charset="0"/>
              </a:rPr>
              <a:t>Варианты развития:</a:t>
            </a:r>
            <a:endParaRPr lang="en-US" sz="4000" b="1" dirty="0">
              <a:solidFill>
                <a:schemeClr val="accent2"/>
              </a:solidFill>
              <a:latin typeface="Raleway" panose="020B0503030101060003" pitchFamily="34" charset="77"/>
              <a:ea typeface="Roboto" charset="0"/>
              <a:cs typeface="Poppins" pitchFamily="2" charset="77"/>
              <a:sym typeface="Bebas Neue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23FB26-6EBA-4C39-94E5-0554AC59F88A}"/>
              </a:ext>
            </a:extLst>
          </p:cNvPr>
          <p:cNvSpPr txBox="1"/>
          <p:nvPr/>
        </p:nvSpPr>
        <p:spPr>
          <a:xfrm>
            <a:off x="5256284" y="1865116"/>
            <a:ext cx="6775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Улучшение фильтрации видео, добавление других источников</a:t>
            </a:r>
            <a:endParaRPr lang="en-US" sz="2200" dirty="0"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E67EA7-B411-40E1-8834-839A0F8453BE}"/>
              </a:ext>
            </a:extLst>
          </p:cNvPr>
          <p:cNvSpPr txBox="1"/>
          <p:nvPr/>
        </p:nvSpPr>
        <p:spPr>
          <a:xfrm>
            <a:off x="5256284" y="2786957"/>
            <a:ext cx="6775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Расширение информации об интересных точках города</a:t>
            </a:r>
            <a:endParaRPr lang="en-US" sz="2200" dirty="0"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A4B65-18C5-4F1F-8C57-4F9AF8B027C0}"/>
              </a:ext>
            </a:extLst>
          </p:cNvPr>
          <p:cNvSpPr txBox="1"/>
          <p:nvPr/>
        </p:nvSpPr>
        <p:spPr>
          <a:xfrm>
            <a:off x="5256284" y="3743278"/>
            <a:ext cx="6775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Еще более удобное взаимодействие с собеседником (предусмотрение разных вариантов его ответа)</a:t>
            </a:r>
            <a:endParaRPr lang="en-US" sz="2200" dirty="0"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3185A-F1D5-46EF-B46E-C9C70A1BC854}"/>
              </a:ext>
            </a:extLst>
          </p:cNvPr>
          <p:cNvSpPr txBox="1"/>
          <p:nvPr/>
        </p:nvSpPr>
        <p:spPr>
          <a:xfrm>
            <a:off x="5256284" y="5038154"/>
            <a:ext cx="6775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Новые функции (поиск определенных достопримечательностей, список популярных городов и др.)</a:t>
            </a:r>
            <a:endParaRPr lang="en-US" sz="2200" dirty="0"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28" name="Oval 1">
            <a:extLst>
              <a:ext uri="{FF2B5EF4-FFF2-40B4-BE49-F238E27FC236}">
                <a16:creationId xmlns:a16="http://schemas.microsoft.com/office/drawing/2014/main" id="{C777F4CB-6B6C-4788-B619-AF2C51C40EE9}"/>
              </a:ext>
            </a:extLst>
          </p:cNvPr>
          <p:cNvSpPr/>
          <p:nvPr/>
        </p:nvSpPr>
        <p:spPr>
          <a:xfrm>
            <a:off x="4978393" y="1995893"/>
            <a:ext cx="177209" cy="1772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C188BCD9-442C-43B8-ACF3-E176968B3727}"/>
              </a:ext>
            </a:extLst>
          </p:cNvPr>
          <p:cNvSpPr/>
          <p:nvPr/>
        </p:nvSpPr>
        <p:spPr>
          <a:xfrm>
            <a:off x="4979800" y="3907922"/>
            <a:ext cx="177209" cy="1772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4"/>
              </a:solidFill>
            </a:endParaRPr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80132439-0B08-41BF-8149-011A45E18707}"/>
              </a:ext>
            </a:extLst>
          </p:cNvPr>
          <p:cNvSpPr/>
          <p:nvPr/>
        </p:nvSpPr>
        <p:spPr>
          <a:xfrm>
            <a:off x="4979801" y="5182365"/>
            <a:ext cx="177209" cy="1772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Oval 1">
            <a:extLst>
              <a:ext uri="{FF2B5EF4-FFF2-40B4-BE49-F238E27FC236}">
                <a16:creationId xmlns:a16="http://schemas.microsoft.com/office/drawing/2014/main" id="{2D747611-2A4C-4A6E-B42E-BD3493347B8E}"/>
              </a:ext>
            </a:extLst>
          </p:cNvPr>
          <p:cNvSpPr/>
          <p:nvPr/>
        </p:nvSpPr>
        <p:spPr>
          <a:xfrm>
            <a:off x="4979801" y="2919807"/>
            <a:ext cx="177209" cy="17720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4085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5">
            <a:extLst>
              <a:ext uri="{FF2B5EF4-FFF2-40B4-BE49-F238E27FC236}">
                <a16:creationId xmlns:a16="http://schemas.microsoft.com/office/drawing/2014/main" id="{D885CA8B-AB34-2040-BA52-089D3B8ACF5E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139390" y="2814918"/>
            <a:ext cx="5501748" cy="981635"/>
          </a:xfrm>
          <a:custGeom>
            <a:avLst/>
            <a:gdLst>
              <a:gd name="T0" fmla="*/ 5769 w 5770"/>
              <a:gd name="T1" fmla="*/ 0 h 966"/>
              <a:gd name="T2" fmla="*/ 5567 w 5770"/>
              <a:gd name="T3" fmla="*/ 483 h 966"/>
              <a:gd name="T4" fmla="*/ 5769 w 5770"/>
              <a:gd name="T5" fmla="*/ 965 h 966"/>
              <a:gd name="T6" fmla="*/ 0 w 5770"/>
              <a:gd name="T7" fmla="*/ 965 h 966"/>
              <a:gd name="T8" fmla="*/ 201 w 5770"/>
              <a:gd name="T9" fmla="*/ 483 h 966"/>
              <a:gd name="T10" fmla="*/ 0 w 5770"/>
              <a:gd name="T11" fmla="*/ 0 h 966"/>
              <a:gd name="T12" fmla="*/ 5769 w 5770"/>
              <a:gd name="T13" fmla="*/ 0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70" h="966">
                <a:moveTo>
                  <a:pt x="5769" y="0"/>
                </a:moveTo>
                <a:lnTo>
                  <a:pt x="5567" y="483"/>
                </a:lnTo>
                <a:lnTo>
                  <a:pt x="5769" y="965"/>
                </a:lnTo>
                <a:lnTo>
                  <a:pt x="0" y="965"/>
                </a:lnTo>
                <a:lnTo>
                  <a:pt x="201" y="483"/>
                </a:lnTo>
                <a:lnTo>
                  <a:pt x="0" y="0"/>
                </a:lnTo>
                <a:lnTo>
                  <a:pt x="5769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096000" y="4006131"/>
            <a:ext cx="5515170" cy="493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ru-RU" sz="22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Последний проект в Яндекс.Лицее 2020</a:t>
            </a:r>
            <a:endParaRPr lang="en-US" sz="2200" b="1" i="1" dirty="0">
              <a:solidFill>
                <a:schemeClr val="tx2">
                  <a:lumMod val="40000"/>
                  <a:lumOff val="60000"/>
                </a:schemeClr>
              </a:solidFill>
              <a:latin typeface="Raleway SemiBold" panose="020B0503030101060003" pitchFamily="34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85F6D-F4D7-8C47-880B-7098554FE6B7}"/>
              </a:ext>
            </a:extLst>
          </p:cNvPr>
          <p:cNvGrpSpPr/>
          <p:nvPr/>
        </p:nvGrpSpPr>
        <p:grpSpPr>
          <a:xfrm>
            <a:off x="6421431" y="1845837"/>
            <a:ext cx="5012463" cy="981636"/>
            <a:chOff x="6253591" y="1640540"/>
            <a:chExt cx="5012463" cy="981636"/>
          </a:xfrm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D6BF7007-D29D-AC43-90BC-F42142D73D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6253591" y="1640541"/>
              <a:ext cx="5012463" cy="981635"/>
            </a:xfrm>
            <a:custGeom>
              <a:avLst/>
              <a:gdLst>
                <a:gd name="T0" fmla="*/ 5769 w 5770"/>
                <a:gd name="T1" fmla="*/ 0 h 966"/>
                <a:gd name="T2" fmla="*/ 5567 w 5770"/>
                <a:gd name="T3" fmla="*/ 483 h 966"/>
                <a:gd name="T4" fmla="*/ 5769 w 5770"/>
                <a:gd name="T5" fmla="*/ 965 h 966"/>
                <a:gd name="T6" fmla="*/ 0 w 5770"/>
                <a:gd name="T7" fmla="*/ 965 h 966"/>
                <a:gd name="T8" fmla="*/ 201 w 5770"/>
                <a:gd name="T9" fmla="*/ 483 h 966"/>
                <a:gd name="T10" fmla="*/ 0 w 5770"/>
                <a:gd name="T11" fmla="*/ 0 h 966"/>
                <a:gd name="T12" fmla="*/ 5769 w 5770"/>
                <a:gd name="T13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70" h="966">
                  <a:moveTo>
                    <a:pt x="5769" y="0"/>
                  </a:moveTo>
                  <a:lnTo>
                    <a:pt x="5567" y="483"/>
                  </a:lnTo>
                  <a:lnTo>
                    <a:pt x="5769" y="965"/>
                  </a:lnTo>
                  <a:lnTo>
                    <a:pt x="0" y="965"/>
                  </a:lnTo>
                  <a:lnTo>
                    <a:pt x="201" y="483"/>
                  </a:lnTo>
                  <a:lnTo>
                    <a:pt x="0" y="0"/>
                  </a:lnTo>
                  <a:lnTo>
                    <a:pt x="576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6D8D1-D5C8-5140-87BB-096E09CEC541}"/>
                </a:ext>
              </a:extLst>
            </p:cNvPr>
            <p:cNvSpPr txBox="1"/>
            <p:nvPr/>
          </p:nvSpPr>
          <p:spPr>
            <a:xfrm>
              <a:off x="6844068" y="1640540"/>
              <a:ext cx="3547334" cy="972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ru-RU" sz="5400" b="1" dirty="0">
                  <a:solidFill>
                    <a:schemeClr val="bg2"/>
                  </a:solidFill>
                  <a:latin typeface="Raleway SemiBold" panose="020B0503030101060003" pitchFamily="34" charset="77"/>
                  <a:ea typeface="Nunito Bold" charset="0"/>
                  <a:cs typeface="Arima Madurai Semi" pitchFamily="2" charset="77"/>
                </a:rPr>
                <a:t>Спасибо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12EA354-F2C3-1F4D-83F8-3AE7E45105AD}"/>
              </a:ext>
            </a:extLst>
          </p:cNvPr>
          <p:cNvSpPr/>
          <p:nvPr/>
        </p:nvSpPr>
        <p:spPr>
          <a:xfrm>
            <a:off x="6563800" y="2827473"/>
            <a:ext cx="46538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b="1" dirty="0">
                <a:solidFill>
                  <a:schemeClr val="bg2"/>
                </a:solidFill>
                <a:latin typeface="Raleway SemiBold" panose="020B0503030101060003" pitchFamily="34" charset="77"/>
                <a:ea typeface="Nunito Bold" charset="0"/>
                <a:cs typeface="Arima Madurai Semi" pitchFamily="2" charset="77"/>
              </a:rPr>
              <a:t>за внимание!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658E8B8-B28C-054C-ACF2-3C5AE2FCA7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Fir - Light 1">
      <a:dk1>
        <a:srgbClr val="464646"/>
      </a:dk1>
      <a:lt1>
        <a:srgbClr val="FFFFFF"/>
      </a:lt1>
      <a:dk2>
        <a:srgbClr val="343434"/>
      </a:dk2>
      <a:lt2>
        <a:srgbClr val="FFFFFF"/>
      </a:lt2>
      <a:accent1>
        <a:srgbClr val="C9CEBE"/>
      </a:accent1>
      <a:accent2>
        <a:srgbClr val="99D0CF"/>
      </a:accent2>
      <a:accent3>
        <a:srgbClr val="FEC1CF"/>
      </a:accent3>
      <a:accent4>
        <a:srgbClr val="D9D9D8"/>
      </a:accent4>
      <a:accent5>
        <a:srgbClr val="FFEDE2"/>
      </a:accent5>
      <a:accent6>
        <a:srgbClr val="F3F3F3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172</Words>
  <Application>Microsoft Office PowerPoint</Application>
  <PresentationFormat>Широкоэкранный</PresentationFormat>
  <Paragraphs>33</Paragraphs>
  <Slides>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Raleway</vt:lpstr>
      <vt:lpstr>Raleway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Валерия</cp:lastModifiedBy>
  <cp:revision>364</cp:revision>
  <dcterms:created xsi:type="dcterms:W3CDTF">2018-12-21T22:04:22Z</dcterms:created>
  <dcterms:modified xsi:type="dcterms:W3CDTF">2020-05-12T07:25:00Z</dcterms:modified>
</cp:coreProperties>
</file>